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4" r:id="rId7"/>
    <p:sldId id="260" r:id="rId8"/>
    <p:sldId id="265" r:id="rId9"/>
    <p:sldId id="261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>
      <p:cViewPr varScale="1"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B949-AA7D-4EAC-BC75-A5B83B91AC4E}" type="datetimeFigureOut">
              <a:rPr lang="en-CA" smtClean="0"/>
              <a:pPr/>
              <a:t>2016-10-30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ABF1-8A9A-4A33-821D-FC2425E6605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B949-AA7D-4EAC-BC75-A5B83B91AC4E}" type="datetimeFigureOut">
              <a:rPr lang="en-CA" smtClean="0"/>
              <a:pPr/>
              <a:t>2016-10-30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ABF1-8A9A-4A33-821D-FC2425E6605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B949-AA7D-4EAC-BC75-A5B83B91AC4E}" type="datetimeFigureOut">
              <a:rPr lang="en-CA" smtClean="0"/>
              <a:pPr/>
              <a:t>2016-10-30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ABF1-8A9A-4A33-821D-FC2425E6605A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B949-AA7D-4EAC-BC75-A5B83B91AC4E}" type="datetimeFigureOut">
              <a:rPr lang="en-CA" smtClean="0"/>
              <a:pPr/>
              <a:t>2016-10-30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ABF1-8A9A-4A33-821D-FC2425E6605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B949-AA7D-4EAC-BC75-A5B83B91AC4E}" type="datetimeFigureOut">
              <a:rPr lang="en-CA" smtClean="0"/>
              <a:pPr/>
              <a:t>2016-10-30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ABF1-8A9A-4A33-821D-FC2425E6605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B949-AA7D-4EAC-BC75-A5B83B91AC4E}" type="datetimeFigureOut">
              <a:rPr lang="en-CA" smtClean="0"/>
              <a:pPr/>
              <a:t>2016-10-30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ABF1-8A9A-4A33-821D-FC2425E6605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B949-AA7D-4EAC-BC75-A5B83B91AC4E}" type="datetimeFigureOut">
              <a:rPr lang="en-CA" smtClean="0"/>
              <a:pPr/>
              <a:t>2016-10-30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ABF1-8A9A-4A33-821D-FC2425E6605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B949-AA7D-4EAC-BC75-A5B83B91AC4E}" type="datetimeFigureOut">
              <a:rPr lang="en-CA" smtClean="0"/>
              <a:pPr/>
              <a:t>2016-10-30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ABF1-8A9A-4A33-821D-FC2425E6605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B949-AA7D-4EAC-BC75-A5B83B91AC4E}" type="datetimeFigureOut">
              <a:rPr lang="en-CA" smtClean="0"/>
              <a:pPr/>
              <a:t>2016-10-30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ABF1-8A9A-4A33-821D-FC2425E6605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B949-AA7D-4EAC-BC75-A5B83B91AC4E}" type="datetimeFigureOut">
              <a:rPr lang="en-CA" smtClean="0"/>
              <a:pPr/>
              <a:t>2016-10-30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ABF1-8A9A-4A33-821D-FC2425E6605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B949-AA7D-4EAC-BC75-A5B83B91AC4E}" type="datetimeFigureOut">
              <a:rPr lang="en-CA" smtClean="0"/>
              <a:pPr/>
              <a:t>2016-10-30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ABF1-8A9A-4A33-821D-FC2425E6605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4C5B949-AA7D-4EAC-BC75-A5B83B91AC4E}" type="datetimeFigureOut">
              <a:rPr lang="en-CA" smtClean="0"/>
              <a:pPr/>
              <a:t>2016-10-30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810ABF1-8A9A-4A33-821D-FC2425E6605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ambridgetimes.ca/news-story/4635067-getting-a-summer-boos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872208"/>
          </a:xfrm>
        </p:spPr>
        <p:txBody>
          <a:bodyPr>
            <a:normAutofit/>
          </a:bodyPr>
          <a:lstStyle/>
          <a:p>
            <a:r>
              <a:rPr lang="en-CA" sz="5400" dirty="0" smtClean="0"/>
              <a:t>Celebrating </a:t>
            </a:r>
            <a:br>
              <a:rPr lang="en-CA" sz="5400" dirty="0" smtClean="0"/>
            </a:br>
            <a:r>
              <a:rPr lang="en-CA" sz="5400" dirty="0" smtClean="0"/>
              <a:t>Summer Boost</a:t>
            </a:r>
            <a:endParaRPr lang="en-CA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080120"/>
          </a:xfrm>
        </p:spPr>
        <p:txBody>
          <a:bodyPr>
            <a:normAutofit fontScale="77500" lnSpcReduction="20000"/>
          </a:bodyPr>
          <a:lstStyle/>
          <a:p>
            <a:r>
              <a:rPr lang="en-CA" sz="2800" dirty="0" smtClean="0">
                <a:solidFill>
                  <a:schemeClr val="tx1"/>
                </a:solidFill>
              </a:rPr>
              <a:t>St. Anne’s Site</a:t>
            </a:r>
          </a:p>
          <a:p>
            <a:r>
              <a:rPr lang="en-CA" sz="2800" dirty="0" smtClean="0">
                <a:solidFill>
                  <a:schemeClr val="tx1"/>
                </a:solidFill>
              </a:rPr>
              <a:t>Cambridge</a:t>
            </a:r>
          </a:p>
          <a:p>
            <a:r>
              <a:rPr lang="en-CA" sz="2800" dirty="0" smtClean="0">
                <a:solidFill>
                  <a:schemeClr val="tx1"/>
                </a:solidFill>
              </a:rPr>
              <a:t>Heather Papp</a:t>
            </a:r>
            <a:endParaRPr lang="en-CA" sz="2800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Heather Papp\AppData\Local\Microsoft\Windows\Temporary Internet Files\Content.IE5\SNLBAVB5\good_sun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62559"/>
            <a:ext cx="2148830" cy="2170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Heather Papp\AppData\Local\Microsoft\Windows\Temporary Internet Files\Content.IE5\JN25GA3W\reading-clipart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2559"/>
            <a:ext cx="2245866" cy="230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68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48881"/>
            <a:ext cx="7408333" cy="3777282"/>
          </a:xfrm>
        </p:spPr>
        <p:txBody>
          <a:bodyPr>
            <a:normAutofit fontScale="92500" lnSpcReduction="10000"/>
          </a:bodyPr>
          <a:lstStyle/>
          <a:p>
            <a:r>
              <a:rPr lang="en-CA" dirty="0">
                <a:hlinkClick r:id="rId2"/>
              </a:rPr>
              <a:t>http://www.cambridgetimes.ca/news-story/4635067-getting-a-summer-boost</a:t>
            </a:r>
            <a:r>
              <a:rPr lang="en-CA" dirty="0" smtClean="0">
                <a:hlinkClick r:id="rId2"/>
              </a:rPr>
              <a:t>/</a:t>
            </a:r>
            <a:endParaRPr lang="en-CA" dirty="0" smtClean="0"/>
          </a:p>
          <a:p>
            <a:r>
              <a:rPr lang="en-CA" dirty="0" smtClean="0"/>
              <a:t>Learning is celebrated at the end of each day – highlights from each group</a:t>
            </a:r>
          </a:p>
          <a:p>
            <a:r>
              <a:rPr lang="en-CA" dirty="0" smtClean="0"/>
              <a:t>“I feel like we are not even learning.  This is fun!”</a:t>
            </a:r>
          </a:p>
          <a:p>
            <a:r>
              <a:rPr lang="en-CA" dirty="0" smtClean="0"/>
              <a:t>“Do we have to go home now?”</a:t>
            </a:r>
          </a:p>
          <a:p>
            <a:r>
              <a:rPr lang="en-CA" dirty="0" smtClean="0"/>
              <a:t>“I can’t wait to show my mom that I can multiply!”</a:t>
            </a:r>
          </a:p>
          <a:p>
            <a:r>
              <a:rPr lang="en-CA" dirty="0" smtClean="0"/>
              <a:t>“Can I take this book home to read at night.  I will bring it back, I promise!”</a:t>
            </a:r>
          </a:p>
          <a:p>
            <a:r>
              <a:rPr lang="en-CA" dirty="0" smtClean="0"/>
              <a:t>Attendance was strong and smiles were everywhere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Celebration of Learning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3157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3428999"/>
            <a:ext cx="7408333" cy="2697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Focus of our planning centered around the following:</a:t>
            </a:r>
          </a:p>
          <a:p>
            <a:r>
              <a:rPr lang="en-CA" dirty="0" smtClean="0"/>
              <a:t>Students volunteered to be in school while their peers were enjoying their vacation</a:t>
            </a:r>
          </a:p>
          <a:p>
            <a:r>
              <a:rPr lang="en-CA" dirty="0" smtClean="0"/>
              <a:t>Learning had to be fun – almost a camp like atmosphere (games, activities and play)</a:t>
            </a:r>
          </a:p>
          <a:p>
            <a:r>
              <a:rPr lang="en-CA" dirty="0" smtClean="0"/>
              <a:t>Varied levels (differentiated instruction)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640960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007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1" y="2420888"/>
            <a:ext cx="7992888" cy="3705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8:15-8:30 - Sign in – meet parents and students outside</a:t>
            </a:r>
          </a:p>
          <a:p>
            <a:pPr>
              <a:buNone/>
            </a:pPr>
            <a:r>
              <a:rPr lang="en-CA" dirty="0" smtClean="0"/>
              <a:t>8:30 – 8:40 - Morning Prayer and Nutrition </a:t>
            </a:r>
          </a:p>
          <a:p>
            <a:pPr>
              <a:buNone/>
            </a:pPr>
            <a:r>
              <a:rPr lang="en-CA" dirty="0" smtClean="0"/>
              <a:t>8:40 – 9:40 - Literacy</a:t>
            </a:r>
          </a:p>
          <a:p>
            <a:pPr>
              <a:buNone/>
            </a:pPr>
            <a:r>
              <a:rPr lang="en-CA" dirty="0" smtClean="0"/>
              <a:t>9:40 – 9:55 - Break</a:t>
            </a:r>
          </a:p>
          <a:p>
            <a:pPr>
              <a:buNone/>
            </a:pPr>
            <a:r>
              <a:rPr lang="en-CA" dirty="0" smtClean="0"/>
              <a:t>10:00 – 11:00 - Numeracy</a:t>
            </a:r>
          </a:p>
          <a:p>
            <a:pPr>
              <a:buNone/>
            </a:pPr>
            <a:r>
              <a:rPr lang="en-CA" dirty="0" smtClean="0"/>
              <a:t>11:00 – 11:20 - Break</a:t>
            </a:r>
          </a:p>
          <a:p>
            <a:pPr>
              <a:buNone/>
            </a:pPr>
            <a:r>
              <a:rPr lang="en-CA" dirty="0" smtClean="0"/>
              <a:t>11:20 – 12:20 - Creativity </a:t>
            </a:r>
          </a:p>
          <a:p>
            <a:pPr>
              <a:buNone/>
            </a:pPr>
            <a:r>
              <a:rPr lang="en-CA" dirty="0" smtClean="0"/>
              <a:t>12:20 – 12:30 – Celebration of Learning and Dismissal</a:t>
            </a:r>
          </a:p>
          <a:p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Structure of the Day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0788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64904"/>
            <a:ext cx="7408333" cy="3561259"/>
          </a:xfrm>
        </p:spPr>
        <p:txBody>
          <a:bodyPr/>
          <a:lstStyle/>
          <a:p>
            <a:r>
              <a:rPr lang="en-CA" dirty="0" smtClean="0"/>
              <a:t>Students come from varied backgrounds</a:t>
            </a:r>
          </a:p>
          <a:p>
            <a:r>
              <a:rPr lang="en-CA" dirty="0" smtClean="0"/>
              <a:t>Students are learning at varied levels</a:t>
            </a:r>
          </a:p>
          <a:p>
            <a:r>
              <a:rPr lang="en-CA" dirty="0" smtClean="0"/>
              <a:t>Differentiation is important</a:t>
            </a:r>
          </a:p>
          <a:p>
            <a:r>
              <a:rPr lang="en-CA" dirty="0" smtClean="0"/>
              <a:t>Learning styles honoured</a:t>
            </a:r>
          </a:p>
          <a:p>
            <a:endParaRPr lang="en-CA" dirty="0"/>
          </a:p>
          <a:p>
            <a:r>
              <a:rPr lang="en-CA" dirty="0" smtClean="0"/>
              <a:t>Numeracy Diagnostic – Leaps and Bounds</a:t>
            </a:r>
          </a:p>
          <a:p>
            <a:r>
              <a:rPr lang="en-CA" dirty="0" smtClean="0"/>
              <a:t>Literacy Diagnostic –  Running Record Reading Level</a:t>
            </a:r>
          </a:p>
          <a:p>
            <a:r>
              <a:rPr lang="en-CA" dirty="0" smtClean="0"/>
              <a:t>Personal Interview – get to know each student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Initial Diagnostic of Students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5906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564904"/>
            <a:ext cx="7408333" cy="3528392"/>
          </a:xfrm>
        </p:spPr>
        <p:txBody>
          <a:bodyPr/>
          <a:lstStyle/>
          <a:p>
            <a:r>
              <a:rPr lang="en-CA" dirty="0" smtClean="0"/>
              <a:t>Mentor texts taken from Literacy rooms at St. Anne’s</a:t>
            </a:r>
          </a:p>
          <a:p>
            <a:r>
              <a:rPr lang="en-CA" dirty="0" smtClean="0"/>
              <a:t>Staff met ahead of program to decide on texts to use</a:t>
            </a:r>
          </a:p>
          <a:p>
            <a:r>
              <a:rPr lang="en-CA" dirty="0" smtClean="0"/>
              <a:t>Texts were incorporated into all areas of learning including creativity and math</a:t>
            </a:r>
          </a:p>
          <a:p>
            <a:r>
              <a:rPr lang="en-CA" dirty="0" smtClean="0"/>
              <a:t>Summative task based on mentor text</a:t>
            </a:r>
          </a:p>
          <a:p>
            <a:r>
              <a:rPr lang="en-CA" dirty="0" smtClean="0"/>
              <a:t>Bulletin Board creation</a:t>
            </a:r>
          </a:p>
          <a:p>
            <a:r>
              <a:rPr lang="en-CA" dirty="0" smtClean="0"/>
              <a:t>Use of technology – abcya.com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Literacy Program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5112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88024" y="332656"/>
            <a:ext cx="3960440" cy="6264696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Mentor Text</a:t>
            </a:r>
          </a:p>
          <a:p>
            <a:r>
              <a:rPr lang="en-CA" dirty="0" smtClean="0"/>
              <a:t>Descriptive writing</a:t>
            </a:r>
          </a:p>
          <a:p>
            <a:r>
              <a:rPr lang="en-CA" dirty="0" smtClean="0"/>
              <a:t>Vivid language</a:t>
            </a:r>
          </a:p>
          <a:p>
            <a:r>
              <a:rPr lang="en-CA" dirty="0" smtClean="0"/>
              <a:t>Created clay sculptures of scenes from text</a:t>
            </a:r>
          </a:p>
          <a:p>
            <a:r>
              <a:rPr lang="en-CA" dirty="0" smtClean="0"/>
              <a:t>Wrote about the scene using vivid and descriptive language</a:t>
            </a:r>
          </a:p>
          <a:p>
            <a:r>
              <a:rPr lang="en-CA" dirty="0" smtClean="0"/>
              <a:t>Clay Museum</a:t>
            </a:r>
          </a:p>
          <a:p>
            <a:r>
              <a:rPr lang="en-CA" dirty="0" smtClean="0"/>
              <a:t>Geometry and spatial sense (students identifying shapes)</a:t>
            </a:r>
          </a:p>
          <a:p>
            <a:r>
              <a:rPr lang="en-CA" dirty="0" smtClean="0"/>
              <a:t>Transformations</a:t>
            </a:r>
          </a:p>
          <a:p>
            <a:r>
              <a:rPr lang="en-CA" dirty="0" smtClean="0"/>
              <a:t>Dance – moving bodies into varied shapes from the text</a:t>
            </a:r>
          </a:p>
          <a:p>
            <a:endParaRPr lang="en-CA" dirty="0" smtClean="0"/>
          </a:p>
        </p:txBody>
      </p:sp>
      <p:pic>
        <p:nvPicPr>
          <p:cNvPr id="1028" name="Picture 4" descr="http://ecx.images-amazon.com/images/I/51wsoD5-3EL._SX258_BO1,204,203,200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7"/>
            <a:ext cx="3600400" cy="3641945"/>
          </a:xfrm>
          <a:prstGeom prst="rect">
            <a:avLst/>
          </a:prstGeom>
          <a:noFill/>
        </p:spPr>
      </p:pic>
      <p:pic>
        <p:nvPicPr>
          <p:cNvPr id="1030" name="Picture 6" descr="http://jonchant.com/wp-content/uploads/rob_gonsalves_03-300x2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005064"/>
            <a:ext cx="3528392" cy="248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Leaps and Bound – Marian Small</a:t>
            </a:r>
          </a:p>
          <a:p>
            <a:r>
              <a:rPr lang="en-CA" dirty="0" smtClean="0"/>
              <a:t>Explorative math – outside estimating how many leaves, proportional reasoning, cooking fractions</a:t>
            </a:r>
          </a:p>
          <a:p>
            <a:r>
              <a:rPr lang="en-CA" dirty="0" smtClean="0"/>
              <a:t>Inquiry based</a:t>
            </a:r>
          </a:p>
          <a:p>
            <a:r>
              <a:rPr lang="en-CA" dirty="0" smtClean="0"/>
              <a:t>Games based – race to 10, create the largest number</a:t>
            </a:r>
          </a:p>
          <a:p>
            <a:r>
              <a:rPr lang="en-CA" dirty="0" smtClean="0"/>
              <a:t>Use of </a:t>
            </a:r>
            <a:r>
              <a:rPr lang="en-CA" dirty="0" err="1" smtClean="0"/>
              <a:t>manipulatives</a:t>
            </a:r>
            <a:r>
              <a:rPr lang="en-CA" dirty="0" smtClean="0"/>
              <a:t> and technology</a:t>
            </a:r>
          </a:p>
          <a:p>
            <a:r>
              <a:rPr lang="en-CA" dirty="0" smtClean="0"/>
              <a:t>Math Prodigy online game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Numeracy Program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6279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4077072"/>
            <a:ext cx="8424936" cy="2481139"/>
          </a:xfrm>
        </p:spPr>
        <p:txBody>
          <a:bodyPr/>
          <a:lstStyle/>
          <a:p>
            <a:r>
              <a:rPr lang="en-CA" dirty="0" smtClean="0"/>
              <a:t>Diagnostic was given from Leaps and Bound</a:t>
            </a:r>
          </a:p>
          <a:p>
            <a:r>
              <a:rPr lang="en-CA" dirty="0" smtClean="0"/>
              <a:t>Gaps were identified</a:t>
            </a:r>
          </a:p>
          <a:p>
            <a:r>
              <a:rPr lang="en-CA" dirty="0" smtClean="0"/>
              <a:t>Strands were chosen based on need </a:t>
            </a:r>
          </a:p>
          <a:p>
            <a:r>
              <a:rPr lang="en-CA" dirty="0" smtClean="0"/>
              <a:t>Games based approach with lots of inquiry and problem solving opportunities</a:t>
            </a:r>
          </a:p>
        </p:txBody>
      </p:sp>
      <p:pic>
        <p:nvPicPr>
          <p:cNvPr id="22530" name="Picture 2" descr="http://www.nelsonschoolcentral.com/images/NEL/items/97801763514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2603365" cy="3384376"/>
          </a:xfrm>
          <a:prstGeom prst="rect">
            <a:avLst/>
          </a:prstGeom>
          <a:noFill/>
        </p:spPr>
      </p:pic>
      <p:pic>
        <p:nvPicPr>
          <p:cNvPr id="22532" name="Picture 4" descr="http://ecx.images-amazon.com/images/I/51rHKvFpFQL._SY344_BO1,204,203,200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76672"/>
            <a:ext cx="2314575" cy="3295651"/>
          </a:xfrm>
          <a:prstGeom prst="rect">
            <a:avLst/>
          </a:prstGeom>
          <a:noFill/>
        </p:spPr>
      </p:pic>
      <p:pic>
        <p:nvPicPr>
          <p:cNvPr id="22534" name="Picture 6" descr="http://ecx.images-amazon.com/images/I/513ekzizFsL._SX258_BO1,204,203,200_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578592"/>
            <a:ext cx="2620516" cy="33865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Final assessment from Leaps and Bounds strand covered</a:t>
            </a:r>
          </a:p>
          <a:p>
            <a:r>
              <a:rPr lang="en-CA" dirty="0" smtClean="0"/>
              <a:t>Show what you know approach</a:t>
            </a:r>
          </a:p>
          <a:p>
            <a:r>
              <a:rPr lang="en-CA" dirty="0" smtClean="0"/>
              <a:t>Literacy reading levels tested</a:t>
            </a:r>
          </a:p>
          <a:p>
            <a:r>
              <a:rPr lang="en-CA" dirty="0" smtClean="0"/>
              <a:t>Exit interview with students</a:t>
            </a:r>
          </a:p>
          <a:p>
            <a:r>
              <a:rPr lang="en-CA" dirty="0" smtClean="0"/>
              <a:t>Scrapbook of learning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Assessment Practices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8650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208</TotalTime>
  <Words>427</Words>
  <Application>Microsoft Macintosh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Candara</vt:lpstr>
      <vt:lpstr>Symbol</vt:lpstr>
      <vt:lpstr>Waveform</vt:lpstr>
      <vt:lpstr>Celebrating  Summer Boost</vt:lpstr>
      <vt:lpstr>PowerPoint Presentation</vt:lpstr>
      <vt:lpstr>Structure of the Day</vt:lpstr>
      <vt:lpstr>Initial Diagnostic of Students</vt:lpstr>
      <vt:lpstr>Literacy Program</vt:lpstr>
      <vt:lpstr>PowerPoint Presentation</vt:lpstr>
      <vt:lpstr>Numeracy Program</vt:lpstr>
      <vt:lpstr>PowerPoint Presentation</vt:lpstr>
      <vt:lpstr>Assessment Practices</vt:lpstr>
      <vt:lpstr>Celebration of Learning</vt:lpstr>
    </vt:vector>
  </TitlesOfParts>
  <Company>Waterloo Catholic District School Board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Celebrating  Summer Boost</dc:title>
  <dc:creator>ITSC</dc:creator>
  <cp:lastModifiedBy>Microsoft Office User</cp:lastModifiedBy>
  <cp:revision>3</cp:revision>
  <dcterms:created xsi:type="dcterms:W3CDTF">2015-05-27T14:42:49Z</dcterms:created>
  <dcterms:modified xsi:type="dcterms:W3CDTF">2016-10-30T17:58:00Z</dcterms:modified>
</cp:coreProperties>
</file>